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1" r:id="rId4"/>
    <p:sldId id="259" r:id="rId5"/>
    <p:sldId id="260" r:id="rId6"/>
    <p:sldId id="258" r:id="rId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99"/>
    <a:srgbClr val="CC0099"/>
    <a:srgbClr val="D5FFEA"/>
    <a:srgbClr val="009999"/>
    <a:srgbClr val="99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A611C29-F959-4492-966E-8C6ABD752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E13558EA-3309-41A9-86C6-B9FE2BC91F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EF77C2BC-4A9B-48AE-8C43-13157F4C4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D51E0-435C-4DBC-8716-9BE3671FDFE6}" type="datetimeFigureOut">
              <a:rPr lang="hr-HR" smtClean="0"/>
              <a:pPr/>
              <a:t>6.12.2021.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FB9091CD-B2C3-47F5-9216-E5D95BC9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6F5A4DFC-8C19-46C8-BDC8-DD572C86B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2D836-F4CD-4113-A10B-70B2BAA35BE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914808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FB9586E-5A64-4BFF-9082-994B38FD5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6CBEBF8E-5E62-4080-A572-AD2D43E16A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2A2E88C9-52B5-4123-B5CA-107E0AB9B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D51E0-435C-4DBC-8716-9BE3671FDFE6}" type="datetimeFigureOut">
              <a:rPr lang="hr-HR" smtClean="0"/>
              <a:pPr/>
              <a:t>6.12.2021.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BF0A76C9-EC04-4B65-906F-30657A679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9E98E3C5-776B-451F-A8A9-72157EA88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2D836-F4CD-4113-A10B-70B2BAA35BE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209168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F97B2ABF-F214-4E78-81FC-1CFFD72E77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6E0EAC22-B372-4909-A3D5-51241B0FD1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21B2A418-2D42-41AA-9819-7ADC94C5A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D51E0-435C-4DBC-8716-9BE3671FDFE6}" type="datetimeFigureOut">
              <a:rPr lang="hr-HR" smtClean="0"/>
              <a:pPr/>
              <a:t>6.12.2021.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5EFC3E0E-2AB9-4B5F-B73A-BAA095325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96C84197-52EB-47E9-8E58-B3A87AE36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2D836-F4CD-4113-A10B-70B2BAA35BE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66637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BA5C6D7-D843-4D60-8097-03E10F002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700A0BA0-0F7A-4443-B189-FD81A05FEF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8D37026E-90C3-4E93-8CFA-B9782E727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D51E0-435C-4DBC-8716-9BE3671FDFE6}" type="datetimeFigureOut">
              <a:rPr lang="hr-HR" smtClean="0"/>
              <a:pPr/>
              <a:t>6.12.2021.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54357854-6E88-4158-A280-4C87D057F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F0B0475A-855B-4D5F-84B4-2344853FE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2D836-F4CD-4113-A10B-70B2BAA35BE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102535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5FF9C72-5848-4EA4-991F-BB2812DA6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49EBD2F4-5B56-4696-B2AE-AFDF391238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337E8602-CAA3-4BDF-9E6B-C2E58E73B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D51E0-435C-4DBC-8716-9BE3671FDFE6}" type="datetimeFigureOut">
              <a:rPr lang="hr-HR" smtClean="0"/>
              <a:pPr/>
              <a:t>6.12.2021.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041DDF25-2521-4A79-A25D-81150FBA9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97D16F47-EF8B-4467-9AC8-22EF49C81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2D836-F4CD-4113-A10B-70B2BAA35BE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803501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7C3BCA9-BE10-4DBC-A15F-11D37DC4E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5AF560C1-0994-4F73-A67B-8ADBDED8CD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4F237526-2067-4BF3-A1F6-C95CD5D9B7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A93CE592-9E00-43E2-BFEB-DB81C61C9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D51E0-435C-4DBC-8716-9BE3671FDFE6}" type="datetimeFigureOut">
              <a:rPr lang="hr-HR" smtClean="0"/>
              <a:pPr/>
              <a:t>6.12.2021.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41A7AA85-6D75-4E2F-8011-081A00F25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CC7395D3-1BDB-4090-B631-1C090BFFC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2D836-F4CD-4113-A10B-70B2BAA35BE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056174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6684A97-4392-4514-A5A4-60D6A6D82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0F9DA040-4939-48B3-9FF0-18C7C6837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9C64113F-742D-40FE-BFD7-E3BCC23A7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3E3D789C-DD0C-4877-868D-2C540D81AE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734BE320-AF67-487E-8CB7-3BEBF17F84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551A38C3-C04D-4EC0-949D-7DE35E2BC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D51E0-435C-4DBC-8716-9BE3671FDFE6}" type="datetimeFigureOut">
              <a:rPr lang="hr-HR" smtClean="0"/>
              <a:pPr/>
              <a:t>6.12.2021.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3C2AD897-3FB5-47AA-9A5B-73E90526F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D5BF8530-195A-4FD1-8813-030380E8B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2D836-F4CD-4113-A10B-70B2BAA35BE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686546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75DB698-F6A0-4408-8763-B6FBA4B5C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CEC6E6CD-AC57-45C4-A17E-71549FC38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D51E0-435C-4DBC-8716-9BE3671FDFE6}" type="datetimeFigureOut">
              <a:rPr lang="hr-HR" smtClean="0"/>
              <a:pPr/>
              <a:t>6.12.2021.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8D7F283D-0537-4141-BE27-E6F65234E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8163920A-8479-485F-B91A-A2312A44E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2D836-F4CD-4113-A10B-70B2BAA35BE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490408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24D00260-9325-45E7-8694-C7254F341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D51E0-435C-4DBC-8716-9BE3671FDFE6}" type="datetimeFigureOut">
              <a:rPr lang="hr-HR" smtClean="0"/>
              <a:pPr/>
              <a:t>6.12.2021.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9B70E86A-8F3D-4E8C-87F7-23F6AAD98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29F26546-66AD-4C4B-A231-76D912233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2D836-F4CD-4113-A10B-70B2BAA35BE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18889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D1F4227-D54A-4107-AC03-86353BAA7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B5348CC9-9F9C-4EC7-BBD3-1D4404682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08DAAC43-0CD9-4854-B819-4943B76426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9DF950AE-31DD-48ED-B960-DEE1BC087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D51E0-435C-4DBC-8716-9BE3671FDFE6}" type="datetimeFigureOut">
              <a:rPr lang="hr-HR" smtClean="0"/>
              <a:pPr/>
              <a:t>6.12.2021.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CC9D06F0-BEAA-4F2F-8487-F0BF7A981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A5A1CD0A-295B-4CC4-B0A5-2C57255CA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2D836-F4CD-4113-A10B-70B2BAA35BE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143078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12A5743-EE6E-42C4-8149-AC41DC773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07C2FF73-0E83-47DC-A2E5-4B1B46CE85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E524880C-85A5-4BEC-B88B-E1303564EE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6EB67971-F491-452C-8313-6CE7D13BE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D51E0-435C-4DBC-8716-9BE3671FDFE6}" type="datetimeFigureOut">
              <a:rPr lang="hr-HR" smtClean="0"/>
              <a:pPr/>
              <a:t>6.12.2021.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86C2491B-9356-492A-9642-44EDAAE7B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E12A58F2-AAF4-4114-8D27-5364D9EEA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2D836-F4CD-4113-A10B-70B2BAA35BE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1087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A2CBD065-B59C-4DB1-9A89-13F1801F5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1B79186F-B31A-429B-8E3D-ECFBC1DC1C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11A0A8CB-B630-46E4-86F3-047ED7EA49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D51E0-435C-4DBC-8716-9BE3671FDFE6}" type="datetimeFigureOut">
              <a:rPr lang="hr-HR" smtClean="0"/>
              <a:pPr/>
              <a:t>6.12.2021.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139054A4-6B9E-419B-A055-75A3AA94BE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39D70B39-46B3-4765-9CBE-299E7038E4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2D836-F4CD-4113-A10B-70B2BAA35BE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774406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9" Type="http://schemas.microsoft.com/office/2007/relationships/media" Target="../media/media1.mp3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hyperlink" Target="https://learningapps.org/watch?v=pw6b0pzy221" TargetMode="Externa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6AFA1C4-9002-4E0A-BEA0-E2ED529A39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E5A2E078-550D-4819-9CAE-D722B85E9C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98A61F34-6D2F-4A58-A998-4851D793B2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14D472CE-6CDD-459B-899A-D7793B2DF90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5898" y="194791"/>
            <a:ext cx="4578493" cy="6468417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53242CDC-9585-4095-AA18-40DCBEABB60D}"/>
              </a:ext>
            </a:extLst>
          </p:cNvPr>
          <p:cNvSpPr txBox="1"/>
          <p:nvPr/>
        </p:nvSpPr>
        <p:spPr>
          <a:xfrm>
            <a:off x="6102493" y="1254736"/>
            <a:ext cx="5367148" cy="2862322"/>
          </a:xfrm>
          <a:prstGeom prst="rect">
            <a:avLst/>
          </a:prstGeom>
          <a:solidFill>
            <a:srgbClr val="FFC5FF"/>
          </a:solidFill>
        </p:spPr>
        <p:txBody>
          <a:bodyPr wrap="square" rtlCol="0">
            <a:spAutoFit/>
          </a:bodyPr>
          <a:lstStyle/>
          <a:p>
            <a:r>
              <a:rPr lang="hr-HR" sz="5400" b="1" dirty="0">
                <a:solidFill>
                  <a:srgbClr val="CC00CC"/>
                </a:solidFill>
              </a:rPr>
              <a:t>UNIT 2</a:t>
            </a:r>
          </a:p>
          <a:p>
            <a:r>
              <a:rPr lang="hr-HR" sz="5400" b="1" dirty="0" err="1">
                <a:solidFill>
                  <a:srgbClr val="CC00CC"/>
                </a:solidFill>
              </a:rPr>
              <a:t>Lesson</a:t>
            </a:r>
            <a:r>
              <a:rPr lang="hr-HR" sz="5400" b="1" dirty="0">
                <a:solidFill>
                  <a:srgbClr val="CC00CC"/>
                </a:solidFill>
              </a:rPr>
              <a:t> 8</a:t>
            </a:r>
          </a:p>
          <a:p>
            <a:r>
              <a:rPr lang="hr-HR" sz="4000" dirty="0">
                <a:solidFill>
                  <a:srgbClr val="FF33CC"/>
                </a:solidFill>
              </a:rPr>
              <a:t>IN &amp;OUT OF FA</a:t>
            </a:r>
            <a:r>
              <a:rPr lang="en-US" sz="4000" dirty="0">
                <a:solidFill>
                  <a:srgbClr val="FF33CC"/>
                </a:solidFill>
              </a:rPr>
              <a:t>S</a:t>
            </a:r>
            <a:r>
              <a:rPr lang="hr-HR" sz="4000" dirty="0">
                <a:solidFill>
                  <a:srgbClr val="FF33CC"/>
                </a:solidFill>
              </a:rPr>
              <a:t>HION</a:t>
            </a:r>
          </a:p>
          <a:p>
            <a:r>
              <a:rPr lang="hr-HR" sz="3200" dirty="0" err="1">
                <a:solidFill>
                  <a:srgbClr val="FF78D6"/>
                </a:solidFill>
              </a:rPr>
              <a:t>Part</a:t>
            </a:r>
            <a:r>
              <a:rPr lang="hr-HR" sz="3200" dirty="0">
                <a:solidFill>
                  <a:srgbClr val="FF78D6"/>
                </a:solidFill>
              </a:rPr>
              <a:t> 2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8762FFDB-E40E-4863-AF0B-8C7F271DFBC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6519" y="5128394"/>
            <a:ext cx="5883150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1307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6AFA1C4-9002-4E0A-BEA0-E2ED529A39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E5A2E078-550D-4819-9CAE-D722B85E9C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98A61F34-6D2F-4A58-A998-4851D793B2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915F3E11-C6D0-4344-9676-3E527AA5C2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54778" y="0"/>
            <a:ext cx="4882444" cy="685800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A1C10C17-7EEC-416E-A946-F3AFDBEF2ECE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8923" y="891251"/>
            <a:ext cx="7332044" cy="4844386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20_dip_in_8__l8_what_has_been_going_on">
            <a:hlinkClick r:id="" action="ppaction://media"/>
            <a:extLst>
              <a:ext uri="{FF2B5EF4-FFF2-40B4-BE49-F238E27FC236}">
                <a16:creationId xmlns:a16="http://schemas.microsoft.com/office/drawing/2014/main" xmlns="" id="{D0152DA2-55E3-4083-AA82-BEEC23B3EB3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444022" y="1900223"/>
            <a:ext cx="1223978" cy="1223978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B420A3CC-4444-4E99-81F3-0D3B9293E440}"/>
              </a:ext>
            </a:extLst>
          </p:cNvPr>
          <p:cNvSpPr txBox="1"/>
          <p:nvPr/>
        </p:nvSpPr>
        <p:spPr>
          <a:xfrm>
            <a:off x="2672179" y="1030288"/>
            <a:ext cx="1775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dirty="0">
                <a:solidFill>
                  <a:srgbClr val="FF3399"/>
                </a:solidFill>
              </a:rPr>
              <a:t>1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918F11A6-C7EC-4193-BBEC-1A127520CDAA}"/>
              </a:ext>
            </a:extLst>
          </p:cNvPr>
          <p:cNvSpPr txBox="1"/>
          <p:nvPr/>
        </p:nvSpPr>
        <p:spPr>
          <a:xfrm>
            <a:off x="7476478" y="2641655"/>
            <a:ext cx="1775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dirty="0">
                <a:solidFill>
                  <a:srgbClr val="FF3399"/>
                </a:solidFill>
              </a:rPr>
              <a:t>2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54A3DE2B-846B-42C6-AADD-19AE4C90F3CB}"/>
              </a:ext>
            </a:extLst>
          </p:cNvPr>
          <p:cNvSpPr txBox="1"/>
          <p:nvPr/>
        </p:nvSpPr>
        <p:spPr>
          <a:xfrm>
            <a:off x="7476478" y="975748"/>
            <a:ext cx="1775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dirty="0">
                <a:solidFill>
                  <a:srgbClr val="FF3399"/>
                </a:solidFill>
              </a:rPr>
              <a:t>3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55590415-C18E-4E23-A9BB-5F76290FBEB3}"/>
              </a:ext>
            </a:extLst>
          </p:cNvPr>
          <p:cNvSpPr txBox="1"/>
          <p:nvPr/>
        </p:nvSpPr>
        <p:spPr>
          <a:xfrm>
            <a:off x="3197763" y="2611733"/>
            <a:ext cx="2200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dirty="0">
                <a:solidFill>
                  <a:srgbClr val="FF3399"/>
                </a:solidFill>
              </a:rPr>
              <a:t>4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DEF494A9-E04A-405F-A771-558D72727249}"/>
              </a:ext>
            </a:extLst>
          </p:cNvPr>
          <p:cNvSpPr txBox="1"/>
          <p:nvPr/>
        </p:nvSpPr>
        <p:spPr>
          <a:xfrm>
            <a:off x="3214355" y="1011533"/>
            <a:ext cx="1775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dirty="0">
                <a:solidFill>
                  <a:srgbClr val="FF3399"/>
                </a:solidFill>
              </a:rPr>
              <a:t>5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8018B0FD-4C6C-4302-BA34-3CDF93E9CC82}"/>
              </a:ext>
            </a:extLst>
          </p:cNvPr>
          <p:cNvSpPr txBox="1"/>
          <p:nvPr/>
        </p:nvSpPr>
        <p:spPr>
          <a:xfrm>
            <a:off x="5079507" y="4245791"/>
            <a:ext cx="1775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dirty="0">
                <a:solidFill>
                  <a:srgbClr val="FF3399"/>
                </a:solidFill>
              </a:rPr>
              <a:t>6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D988C219-AF56-464F-8EAE-4ACDFA8E7915}"/>
              </a:ext>
            </a:extLst>
          </p:cNvPr>
          <p:cNvSpPr txBox="1"/>
          <p:nvPr/>
        </p:nvSpPr>
        <p:spPr>
          <a:xfrm>
            <a:off x="2672179" y="4231937"/>
            <a:ext cx="1775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dirty="0">
                <a:solidFill>
                  <a:srgbClr val="FF3399"/>
                </a:solidFill>
              </a:rPr>
              <a:t>7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984E2BC0-3D81-4F98-ABB0-1C7249AF5B4A}"/>
              </a:ext>
            </a:extLst>
          </p:cNvPr>
          <p:cNvSpPr txBox="1"/>
          <p:nvPr/>
        </p:nvSpPr>
        <p:spPr>
          <a:xfrm>
            <a:off x="7476478" y="4245791"/>
            <a:ext cx="1775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dirty="0">
                <a:solidFill>
                  <a:srgbClr val="FF3399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xmlns="" val="141870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72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6AFA1C4-9002-4E0A-BEA0-E2ED529A39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E5A2E078-550D-4819-9CAE-D722B85E9C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98A61F34-6D2F-4A58-A998-4851D793B2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3080"/>
            <a:ext cx="12192000" cy="687185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7D2F7E53-56B9-419F-A165-2CBF16E0C36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1432" y="1804988"/>
            <a:ext cx="5086350" cy="340995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AEBD1F08-1285-4EFB-83FC-46DE38368D7F}"/>
              </a:ext>
            </a:extLst>
          </p:cNvPr>
          <p:cNvSpPr txBox="1"/>
          <p:nvPr/>
        </p:nvSpPr>
        <p:spPr>
          <a:xfrm>
            <a:off x="6189214" y="694871"/>
            <a:ext cx="5240786" cy="1477328"/>
          </a:xfrm>
          <a:prstGeom prst="rect">
            <a:avLst/>
          </a:prstGeom>
          <a:solidFill>
            <a:srgbClr val="FFEBFF"/>
          </a:solidFill>
          <a:ln w="28575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What’s going on? Emily is listening to music at full blast.</a:t>
            </a:r>
          </a:p>
          <a:p>
            <a:r>
              <a:rPr lang="en-US" dirty="0"/>
              <a:t>What’s the problem? Emily </a:t>
            </a:r>
            <a:r>
              <a:rPr lang="en-US" b="1" dirty="0"/>
              <a:t>started </a:t>
            </a:r>
            <a:r>
              <a:rPr lang="en-US" dirty="0"/>
              <a:t>doing this </a:t>
            </a:r>
            <a:r>
              <a:rPr lang="en-US" b="1" dirty="0"/>
              <a:t>an hour ago</a:t>
            </a:r>
            <a:r>
              <a:rPr lang="en-US" dirty="0"/>
              <a:t>. </a:t>
            </a:r>
            <a:r>
              <a:rPr lang="en-US" b="1" dirty="0"/>
              <a:t>She is still listening </a:t>
            </a:r>
            <a:r>
              <a:rPr lang="en-US" dirty="0"/>
              <a:t>to the music. </a:t>
            </a:r>
          </a:p>
          <a:p>
            <a:r>
              <a:rPr lang="en-US" dirty="0"/>
              <a:t>It’s annoying.</a:t>
            </a:r>
            <a:endParaRPr lang="hr-HR" dirty="0"/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073442E6-DE03-40BC-8218-E2951325ADFC}"/>
              </a:ext>
            </a:extLst>
          </p:cNvPr>
          <p:cNvSpPr txBox="1"/>
          <p:nvPr/>
        </p:nvSpPr>
        <p:spPr>
          <a:xfrm>
            <a:off x="6096000" y="2581850"/>
            <a:ext cx="5485201" cy="830997"/>
          </a:xfrm>
          <a:prstGeom prst="rect">
            <a:avLst/>
          </a:prstGeom>
          <a:solidFill>
            <a:srgbClr val="FFEBFF"/>
          </a:solidFill>
          <a:ln w="28575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Emily’s brother is angry and he says:</a:t>
            </a:r>
            <a:r>
              <a:rPr lang="en-US" sz="2400" dirty="0"/>
              <a:t> ‘Emily </a:t>
            </a:r>
            <a:r>
              <a:rPr lang="en-US" sz="2400" b="1" dirty="0"/>
              <a:t>has been listening </a:t>
            </a:r>
            <a:r>
              <a:rPr lang="en-US" sz="2400" dirty="0"/>
              <a:t>to music at full blast.’</a:t>
            </a:r>
            <a:endParaRPr lang="hr-HR" sz="2400" dirty="0"/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036AFDC3-3F60-4326-9656-9F5287731F51}"/>
              </a:ext>
            </a:extLst>
          </p:cNvPr>
          <p:cNvSpPr txBox="1"/>
          <p:nvPr/>
        </p:nvSpPr>
        <p:spPr>
          <a:xfrm>
            <a:off x="6095999" y="3737550"/>
            <a:ext cx="5485201" cy="646331"/>
          </a:xfrm>
          <a:prstGeom prst="rect">
            <a:avLst/>
          </a:prstGeom>
          <a:solidFill>
            <a:srgbClr val="D5FFEA"/>
          </a:solidFill>
          <a:ln w="28575">
            <a:solidFill>
              <a:srgbClr val="009999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 err="1"/>
              <a:t>This</a:t>
            </a:r>
            <a:r>
              <a:rPr lang="hr-HR" dirty="0"/>
              <a:t> sentence </a:t>
            </a:r>
            <a:r>
              <a:rPr lang="en-US" dirty="0"/>
              <a:t>tells us </a:t>
            </a:r>
            <a:r>
              <a:rPr lang="en-US" b="1" dirty="0"/>
              <a:t>what is going on </a:t>
            </a:r>
            <a:r>
              <a:rPr lang="en-US" dirty="0"/>
              <a:t>and that </a:t>
            </a:r>
            <a:r>
              <a:rPr lang="en-US" b="1" dirty="0"/>
              <a:t>it has been going on for some time. 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xmlns="" val="34747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6AFA1C4-9002-4E0A-BEA0-E2ED529A39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E5A2E078-550D-4819-9CAE-D722B85E9C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98A61F34-6D2F-4A58-A998-4851D793B2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110EE061-331D-4B8A-97CC-71AF711EADC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51559" y="1266825"/>
            <a:ext cx="3533775" cy="66675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AE0379D8-DC74-47BA-B2EF-0202EA6D4A1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14034" y="239663"/>
            <a:ext cx="6238553" cy="752258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E16E964E-AAE7-490F-B90E-F88C602D90C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l="4207" r="2351"/>
          <a:stretch/>
        </p:blipFill>
        <p:spPr>
          <a:xfrm>
            <a:off x="230820" y="2669943"/>
            <a:ext cx="5175682" cy="1680039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8CA88045-0B7D-4707-9914-EE42865DED64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96000" y="2644825"/>
            <a:ext cx="5581532" cy="1730275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4C3B5A86-1FE7-43C5-B465-CC8F9FE7F7B7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151559" y="4868799"/>
            <a:ext cx="3403338" cy="1670568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79642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6AFA1C4-9002-4E0A-BEA0-E2ED529A39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E5A2E078-550D-4819-9CAE-D722B85E9C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98A61F34-6D2F-4A58-A998-4851D793B2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04DA922C-043D-4148-B4D7-A820EF38AC4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9958" y="709612"/>
            <a:ext cx="10725150" cy="5438775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8A9744FD-62FC-4FDF-83F3-48B307D8BCA4}"/>
              </a:ext>
            </a:extLst>
          </p:cNvPr>
          <p:cNvSpPr txBox="1"/>
          <p:nvPr/>
        </p:nvSpPr>
        <p:spPr>
          <a:xfrm>
            <a:off x="4610238" y="4666357"/>
            <a:ext cx="1526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3399"/>
                </a:solidFill>
              </a:rPr>
              <a:t>length</a:t>
            </a:r>
            <a:endParaRPr lang="hr-HR" dirty="0">
              <a:solidFill>
                <a:srgbClr val="FF3399"/>
              </a:solidFill>
            </a:endParaRP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D0BE3E22-F877-4AD4-824E-83ED9243F00D}"/>
              </a:ext>
            </a:extLst>
          </p:cNvPr>
          <p:cNvSpPr txBox="1"/>
          <p:nvPr/>
        </p:nvSpPr>
        <p:spPr>
          <a:xfrm>
            <a:off x="4675574" y="5333761"/>
            <a:ext cx="1526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3399"/>
                </a:solidFill>
              </a:rPr>
              <a:t>point</a:t>
            </a:r>
            <a:endParaRPr lang="hr-HR" dirty="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651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6AFA1C4-9002-4E0A-BEA0-E2ED529A39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 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E5A2E078-550D-4819-9CAE-D722B85E9C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98A61F34-6D2F-4A58-A998-4851D793B2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CD87BD8D-9F02-4811-A3E3-6A5916D5980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24867" y="1389887"/>
            <a:ext cx="6996860" cy="4078226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44473DA7-21F7-4F4B-BC29-3A69AA93CBA9}"/>
              </a:ext>
            </a:extLst>
          </p:cNvPr>
          <p:cNvSpPr txBox="1"/>
          <p:nvPr/>
        </p:nvSpPr>
        <p:spPr>
          <a:xfrm>
            <a:off x="6103398" y="2819605"/>
            <a:ext cx="16867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99"/>
                </a:solidFill>
              </a:rPr>
              <a:t>has</a:t>
            </a:r>
            <a:r>
              <a:rPr lang="hr-HR" sz="1600" dirty="0">
                <a:solidFill>
                  <a:srgbClr val="FF3399"/>
                </a:solidFill>
              </a:rPr>
              <a:t> </a:t>
            </a:r>
            <a:r>
              <a:rPr lang="hr-HR" sz="1600" dirty="0" err="1">
                <a:solidFill>
                  <a:srgbClr val="FF3399"/>
                </a:solidFill>
              </a:rPr>
              <a:t>been</a:t>
            </a:r>
            <a:r>
              <a:rPr lang="hr-HR" sz="1600" dirty="0">
                <a:solidFill>
                  <a:srgbClr val="FF3399"/>
                </a:solidFill>
              </a:rPr>
              <a:t> </a:t>
            </a:r>
            <a:r>
              <a:rPr lang="hr-HR" sz="1600" dirty="0" err="1">
                <a:solidFill>
                  <a:srgbClr val="FF3399"/>
                </a:solidFill>
              </a:rPr>
              <a:t>learning</a:t>
            </a:r>
            <a:endParaRPr lang="hr-HR" sz="1600" dirty="0">
              <a:solidFill>
                <a:srgbClr val="FF3399"/>
              </a:solidFill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AC001556-8710-4771-B909-E880408B82E8}"/>
              </a:ext>
            </a:extLst>
          </p:cNvPr>
          <p:cNvSpPr txBox="1"/>
          <p:nvPr/>
        </p:nvSpPr>
        <p:spPr>
          <a:xfrm>
            <a:off x="6378422" y="3155868"/>
            <a:ext cx="19885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99"/>
                </a:solidFill>
              </a:rPr>
              <a:t>have</a:t>
            </a:r>
            <a:r>
              <a:rPr lang="hr-HR" sz="1600" dirty="0">
                <a:solidFill>
                  <a:srgbClr val="FF3399"/>
                </a:solidFill>
              </a:rPr>
              <a:t> </a:t>
            </a:r>
            <a:r>
              <a:rPr lang="hr-HR" sz="1600" dirty="0" err="1">
                <a:solidFill>
                  <a:srgbClr val="FF3399"/>
                </a:solidFill>
              </a:rPr>
              <a:t>been</a:t>
            </a:r>
            <a:r>
              <a:rPr lang="hr-HR" sz="1600" dirty="0">
                <a:solidFill>
                  <a:srgbClr val="FF3399"/>
                </a:solidFill>
              </a:rPr>
              <a:t> </a:t>
            </a:r>
            <a:r>
              <a:rPr lang="hr-HR" sz="1600" dirty="0" err="1">
                <a:solidFill>
                  <a:srgbClr val="FF3399"/>
                </a:solidFill>
              </a:rPr>
              <a:t>working</a:t>
            </a:r>
            <a:endParaRPr lang="hr-HR" sz="1600" dirty="0">
              <a:solidFill>
                <a:srgbClr val="FF3399"/>
              </a:solidFill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52B12415-DD35-420D-9638-E8C46899759D}"/>
              </a:ext>
            </a:extLst>
          </p:cNvPr>
          <p:cNvSpPr txBox="1"/>
          <p:nvPr/>
        </p:nvSpPr>
        <p:spPr>
          <a:xfrm>
            <a:off x="5973191" y="3700172"/>
            <a:ext cx="16867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>
                <a:solidFill>
                  <a:srgbClr val="FF3399"/>
                </a:solidFill>
              </a:rPr>
              <a:t>have </a:t>
            </a:r>
            <a:r>
              <a:rPr lang="hr-HR" sz="1600" dirty="0" err="1">
                <a:solidFill>
                  <a:srgbClr val="FF3399"/>
                </a:solidFill>
              </a:rPr>
              <a:t>been</a:t>
            </a:r>
            <a:r>
              <a:rPr lang="hr-HR" sz="1600" dirty="0">
                <a:solidFill>
                  <a:srgbClr val="FF3399"/>
                </a:solidFill>
              </a:rPr>
              <a:t> </a:t>
            </a:r>
            <a:r>
              <a:rPr lang="hr-HR" sz="1600" dirty="0" err="1">
                <a:solidFill>
                  <a:srgbClr val="FF3399"/>
                </a:solidFill>
              </a:rPr>
              <a:t>living</a:t>
            </a:r>
            <a:endParaRPr lang="hr-HR" sz="1600" dirty="0">
              <a:solidFill>
                <a:srgbClr val="FF3399"/>
              </a:solidFill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CC9E9091-9B1A-499A-A699-B12A777DF9DF}"/>
              </a:ext>
            </a:extLst>
          </p:cNvPr>
          <p:cNvSpPr txBox="1"/>
          <p:nvPr/>
        </p:nvSpPr>
        <p:spPr>
          <a:xfrm>
            <a:off x="5685963" y="4038726"/>
            <a:ext cx="16867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99"/>
                </a:solidFill>
              </a:rPr>
              <a:t>has</a:t>
            </a:r>
            <a:r>
              <a:rPr lang="hr-HR" sz="1600" dirty="0">
                <a:solidFill>
                  <a:srgbClr val="FF3399"/>
                </a:solidFill>
              </a:rPr>
              <a:t> </a:t>
            </a:r>
            <a:r>
              <a:rPr lang="hr-HR" sz="1600" dirty="0" err="1">
                <a:solidFill>
                  <a:srgbClr val="FF3399"/>
                </a:solidFill>
              </a:rPr>
              <a:t>been</a:t>
            </a:r>
            <a:r>
              <a:rPr lang="hr-HR" sz="1600" dirty="0">
                <a:solidFill>
                  <a:srgbClr val="FF3399"/>
                </a:solidFill>
              </a:rPr>
              <a:t> </a:t>
            </a:r>
            <a:r>
              <a:rPr lang="hr-HR" sz="1600" dirty="0" err="1">
                <a:solidFill>
                  <a:srgbClr val="FF3399"/>
                </a:solidFill>
              </a:rPr>
              <a:t>raining</a:t>
            </a:r>
            <a:endParaRPr lang="hr-HR" sz="1600" dirty="0">
              <a:solidFill>
                <a:srgbClr val="FF3399"/>
              </a:solidFill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96DF0774-DB64-48C3-8AAC-7B2C79843B76}"/>
              </a:ext>
            </a:extLst>
          </p:cNvPr>
          <p:cNvSpPr txBox="1"/>
          <p:nvPr/>
        </p:nvSpPr>
        <p:spPr>
          <a:xfrm>
            <a:off x="5450520" y="4393717"/>
            <a:ext cx="2450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99"/>
                </a:solidFill>
              </a:rPr>
              <a:t>haven’t</a:t>
            </a:r>
            <a:r>
              <a:rPr lang="hr-HR" sz="1600" dirty="0">
                <a:solidFill>
                  <a:srgbClr val="FF3399"/>
                </a:solidFill>
              </a:rPr>
              <a:t> </a:t>
            </a:r>
            <a:r>
              <a:rPr lang="hr-HR" sz="1600" dirty="0" err="1">
                <a:solidFill>
                  <a:srgbClr val="FF3399"/>
                </a:solidFill>
              </a:rPr>
              <a:t>been</a:t>
            </a:r>
            <a:r>
              <a:rPr lang="hr-HR" sz="1600" dirty="0">
                <a:solidFill>
                  <a:srgbClr val="FF3399"/>
                </a:solidFill>
              </a:rPr>
              <a:t> </a:t>
            </a:r>
            <a:r>
              <a:rPr lang="hr-HR" sz="1600" dirty="0" err="1">
                <a:solidFill>
                  <a:srgbClr val="FF3399"/>
                </a:solidFill>
              </a:rPr>
              <a:t>studying</a:t>
            </a:r>
            <a:endParaRPr lang="hr-HR" sz="1600" dirty="0">
              <a:solidFill>
                <a:srgbClr val="FF3399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5E69DDDD-4653-4C03-AEAA-071FC5B1ABBE}"/>
              </a:ext>
            </a:extLst>
          </p:cNvPr>
          <p:cNvSpPr txBox="1"/>
          <p:nvPr/>
        </p:nvSpPr>
        <p:spPr>
          <a:xfrm>
            <a:off x="5973191" y="4927464"/>
            <a:ext cx="16867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99"/>
                </a:solidFill>
              </a:rPr>
              <a:t>has</a:t>
            </a:r>
            <a:r>
              <a:rPr lang="hr-HR" sz="1600" dirty="0">
                <a:solidFill>
                  <a:srgbClr val="FF3399"/>
                </a:solidFill>
              </a:rPr>
              <a:t> </a:t>
            </a:r>
            <a:r>
              <a:rPr lang="hr-HR" sz="1600" dirty="0" err="1">
                <a:solidFill>
                  <a:srgbClr val="FF3399"/>
                </a:solidFill>
              </a:rPr>
              <a:t>been</a:t>
            </a:r>
            <a:r>
              <a:rPr lang="hr-HR" sz="1600" dirty="0">
                <a:solidFill>
                  <a:srgbClr val="FF3399"/>
                </a:solidFill>
              </a:rPr>
              <a:t> </a:t>
            </a:r>
            <a:r>
              <a:rPr lang="hr-HR" sz="1600" dirty="0" err="1">
                <a:solidFill>
                  <a:srgbClr val="FF3399"/>
                </a:solidFill>
              </a:rPr>
              <a:t>tidying</a:t>
            </a:r>
            <a:endParaRPr lang="hr-HR" sz="1600" dirty="0">
              <a:solidFill>
                <a:srgbClr val="FF3399"/>
              </a:solidFill>
            </a:endParaRPr>
          </a:p>
        </p:txBody>
      </p:sp>
      <p:pic>
        <p:nvPicPr>
          <p:cNvPr id="14" name="Slika 13">
            <a:hlinkClick r:id="rId5"/>
            <a:extLst>
              <a:ext uri="{FF2B5EF4-FFF2-40B4-BE49-F238E27FC236}">
                <a16:creationId xmlns:a16="http://schemas.microsoft.com/office/drawing/2014/main" xmlns="" id="{DF67365D-43C5-4230-929F-53F97A74FD42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4382" y="3325145"/>
            <a:ext cx="3791019" cy="104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449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116</Words>
  <Application>Microsoft Office PowerPoint</Application>
  <PresentationFormat>Custom</PresentationFormat>
  <Paragraphs>26</Paragraphs>
  <Slides>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Tema sustava Office</vt:lpstr>
      <vt:lpstr>Slide 1</vt:lpstr>
      <vt:lpstr>Slide 2</vt:lpstr>
      <vt:lpstr>Slide 3</vt:lpstr>
      <vt:lpstr>Slide 4</vt:lpstr>
      <vt:lpstr>Slide 5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Sandra Štambuk</dc:creator>
  <cp:lastModifiedBy>sk-kivanjek</cp:lastModifiedBy>
  <cp:revision>10</cp:revision>
  <dcterms:created xsi:type="dcterms:W3CDTF">2021-12-06T00:10:46Z</dcterms:created>
  <dcterms:modified xsi:type="dcterms:W3CDTF">2021-12-06T13:41:07Z</dcterms:modified>
</cp:coreProperties>
</file>